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handoutMasterIdLst>
    <p:handoutMasterId r:id="rId5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78C92F-0877-1A6C-F6BC-A7F8B072E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51DB3-10FA-5539-8262-2F7EBAB9C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5ABE-0FE1-064A-BFCB-F646906EEBCF}" type="datetimeFigureOut">
              <a:rPr kumimoji="1" lang="zh-CN" altLang="en-US" smtClean="0"/>
              <a:t>2025/7/31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A9A229-06FD-A820-FCAA-AD61A6824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9FDBB6-7A41-46A2-6E89-030245324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5D4-0A97-6A48-BA63-0FB33EA17D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02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470660"/>
            <a:ext cx="8001000" cy="739140"/>
          </a:xfrm>
        </p:spPr>
        <p:txBody>
          <a:bodyPr anchor="b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71750"/>
            <a:ext cx="6858000" cy="36933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DBC209-FA2F-9CE0-70A2-21F81F8A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E0BD-13ED-5B47-8424-FA94BD8FFBF0}" type="datetimeFigureOut">
              <a:rPr kumimoji="1" lang="zh-CN" altLang="en-US" smtClean="0"/>
              <a:t>2025/7/31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D8D0B-26C5-8117-F4C5-CFBC6A47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E8D9BF-DE88-0BE6-7987-8E5352BB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82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79513"/>
            <a:ext cx="3867150" cy="3262312"/>
          </a:xfrm>
        </p:spPr>
        <p:txBody>
          <a:bodyPr/>
          <a:lstStyle>
            <a:lvl4pPr>
              <a:defRPr sz="1400"/>
            </a:lvl4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179513"/>
            <a:ext cx="3867150" cy="3262312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2730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12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9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2025/7/31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505541-929C-9047-9510-371ED09CC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1" y="4759"/>
            <a:ext cx="9135536" cy="51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3860"/>
            <a:ext cx="788670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07283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D287A6-DB4E-EAC1-EC54-387C8BBB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E0BD-13ED-5B47-8424-FA94BD8FFBF0}" type="datetimeFigureOut">
              <a:rPr kumimoji="1" lang="zh-CN" altLang="en-US" smtClean="0"/>
              <a:t>2025/7/31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B930CE-470F-0B27-EB4C-10EE52DAE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3B09B5-FF4F-94E1-CD02-4369FDF4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124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7030A0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FF9A7-B307-30CD-8169-4CB71FBFB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EAA6B-77CD-4FF5-B02C-6F81A5BE0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E955FA-2A0C-0F73-79EE-F6CAC38C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A2A91F-168D-6CA1-F8BB-24F79BCC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等线</vt:lpstr>
      <vt:lpstr>Lantinghei SC Demibold</vt:lpstr>
      <vt:lpstr>Lantinghei SC Demibold</vt:lpstr>
      <vt:lpstr>Arial</vt:lpstr>
      <vt:lpstr>Calibri</vt:lpstr>
      <vt:lpstr>Calibri Light</vt:lpstr>
      <vt:lpstr>Office 主题​​</vt:lpstr>
      <vt:lpstr>自定义设计方案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冯华</cp:lastModifiedBy>
  <cp:revision>16</cp:revision>
  <dcterms:created xsi:type="dcterms:W3CDTF">2023-04-14T00:24:00Z</dcterms:created>
  <dcterms:modified xsi:type="dcterms:W3CDTF">2025-07-31T05:46:42Z</dcterms:modified>
</cp:coreProperties>
</file>